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86" r:id="rId1"/>
  </p:sldMasterIdLst>
  <p:notesMasterIdLst>
    <p:notesMasterId r:id="rId22"/>
  </p:notesMasterIdLst>
  <p:sldIdLst>
    <p:sldId id="310" r:id="rId2"/>
    <p:sldId id="258" r:id="rId3"/>
    <p:sldId id="271" r:id="rId4"/>
    <p:sldId id="272" r:id="rId5"/>
    <p:sldId id="273" r:id="rId6"/>
    <p:sldId id="266" r:id="rId7"/>
    <p:sldId id="321" r:id="rId8"/>
    <p:sldId id="322" r:id="rId9"/>
    <p:sldId id="323" r:id="rId10"/>
    <p:sldId id="324" r:id="rId11"/>
    <p:sldId id="325" r:id="rId12"/>
    <p:sldId id="326" r:id="rId13"/>
    <p:sldId id="328" r:id="rId14"/>
    <p:sldId id="327" r:id="rId15"/>
    <p:sldId id="330" r:id="rId16"/>
    <p:sldId id="332" r:id="rId17"/>
    <p:sldId id="331" r:id="rId18"/>
    <p:sldId id="334" r:id="rId19"/>
    <p:sldId id="309" r:id="rId20"/>
    <p:sldId id="333" r:id="rId21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23"/>
    </p:embeddedFont>
    <p:embeddedFont>
      <p:font typeface="Century Gothic" panose="020B0502020202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4" autoAdjust="0"/>
  </p:normalViewPr>
  <p:slideViewPr>
    <p:cSldViewPr snapToGrid="0"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299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2286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4572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858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9144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1430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3716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6002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828800" algn="l" rtl="0">
              <a:lnSpc>
                <a:spcPct val="125000"/>
              </a:lnSpc>
              <a:spcBef>
                <a:spcPts val="0"/>
              </a:spcBef>
              <a:buNone/>
              <a:defRPr sz="2400" b="0" i="0" u="none" strike="noStrike" cap="non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9969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not done</a:t>
            </a:r>
            <a:r>
              <a:rPr lang="en-US" baseline="0" dirty="0" smtClean="0"/>
              <a:t> a class this size before, usual size is 10 to 15, ideal size is 5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0293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F1F1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1" i="0" u="none" strike="noStrike" cap="none" smtClean="0">
                <a:solidFill>
                  <a:srgbClr val="F1F1F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300" b="1" i="0" u="none" strike="noStrike" cap="none">
              <a:solidFill>
                <a:srgbClr val="F1F1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ZiLi0l79ZW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eSiUfT0k_b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polonio.com/presentatio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polonio.com/presentatio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meetup.com/Tukwila-Maker-User-Group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jcliffe/CubicSDR/wiki/Build-Linux" TargetMode="External"/><Relationship Id="rId2" Type="http://schemas.openxmlformats.org/officeDocument/2006/relationships/hyperlink" Target="https://ranous.wordpress.com/rtl-sdr4linu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arry@apolonio.te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nbMTqu42I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Introduction to Software Defined Radio </a:t>
            </a:r>
            <a:endParaRPr lang="en-US" sz="4000" b="1" i="0" kern="1200" dirty="0">
              <a:solidFill>
                <a:schemeClr val="accent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5400" dirty="0" smtClean="0"/>
              <a:t>Sniffing the Airwaves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85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youtu.be/ZiLi0l79ZW4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 descr="C:\Users\larry\OneDrive - Lunakoa LLC\Documents\LinuxFest 2019 Presentation\qrcodes\youtube433mh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913" y="3608388"/>
            <a:ext cx="150812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4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Airplanes ADS-B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youtu.be/eSiUfT0k_bc</a:t>
            </a:r>
            <a:endParaRPr lang="en-US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 descr="C:\Users\larry\OneDrive - Lunakoa LLC\Documents\LinuxFest 2019 Presentation\qrcodes\youtubeads-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63" y="3379787"/>
            <a:ext cx="150812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6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Scanner</a:t>
            </a:r>
          </a:p>
          <a:p>
            <a:r>
              <a:rPr lang="en-US" dirty="0" smtClean="0"/>
              <a:t>Random Number Generator</a:t>
            </a:r>
          </a:p>
          <a:p>
            <a:r>
              <a:rPr lang="en-US" dirty="0" smtClean="0"/>
              <a:t>ACARS</a:t>
            </a:r>
          </a:p>
          <a:p>
            <a:r>
              <a:rPr lang="en-US" dirty="0" smtClean="0"/>
              <a:t>Pager info</a:t>
            </a:r>
          </a:p>
          <a:p>
            <a:r>
              <a:rPr lang="en-US" dirty="0" smtClean="0"/>
              <a:t>Radio Astronomy</a:t>
            </a:r>
          </a:p>
          <a:p>
            <a:r>
              <a:rPr lang="en-US" dirty="0" smtClean="0"/>
              <a:t>NOAA Satellite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is simple</a:t>
            </a:r>
          </a:p>
          <a:p>
            <a:r>
              <a:rPr lang="en-US" dirty="0" smtClean="0"/>
              <a:t>Yum install </a:t>
            </a:r>
            <a:r>
              <a:rPr lang="en-US" dirty="0" err="1" smtClean="0"/>
              <a:t>rtl_sdr</a:t>
            </a:r>
            <a:endParaRPr lang="en-US" dirty="0" smtClean="0"/>
          </a:p>
          <a:p>
            <a:r>
              <a:rPr lang="en-US" dirty="0" smtClean="0"/>
              <a:t>Modify </a:t>
            </a:r>
            <a:r>
              <a:rPr lang="en-US" dirty="0" err="1" smtClean="0"/>
              <a:t>udev</a:t>
            </a:r>
            <a:r>
              <a:rPr lang="en-US" dirty="0" smtClean="0"/>
              <a:t> to allow users to access device</a:t>
            </a:r>
          </a:p>
          <a:p>
            <a:r>
              <a:rPr lang="en-US" dirty="0" smtClean="0"/>
              <a:t>Modify </a:t>
            </a:r>
            <a:r>
              <a:rPr lang="en-US" dirty="0" err="1" smtClean="0"/>
              <a:t>modprobe</a:t>
            </a:r>
            <a:r>
              <a:rPr lang="en-US" dirty="0" smtClean="0"/>
              <a:t> </a:t>
            </a:r>
            <a:r>
              <a:rPr lang="en-US" dirty="0"/>
              <a:t>to blacklist dvb_usb_rtl28xxu</a:t>
            </a:r>
          </a:p>
        </p:txBody>
      </p:sp>
    </p:spTree>
    <p:extLst>
      <p:ext uri="{BB962C8B-B14F-4D97-AF65-F5344CB8AC3E}">
        <p14:creationId xmlns:p14="http://schemas.microsoft.com/office/powerpoint/2010/main" val="28442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Cant Listen to AM radio</a:t>
            </a:r>
          </a:p>
          <a:p>
            <a:r>
              <a:rPr lang="en-US" dirty="0" smtClean="0"/>
              <a:t>Antenna matters</a:t>
            </a:r>
          </a:p>
          <a:p>
            <a:r>
              <a:rPr lang="en-US" dirty="0" smtClean="0"/>
              <a:t>Location Matters</a:t>
            </a:r>
          </a:p>
        </p:txBody>
      </p:sp>
    </p:spTree>
    <p:extLst>
      <p:ext uri="{BB962C8B-B14F-4D97-AF65-F5344CB8AC3E}">
        <p14:creationId xmlns:p14="http://schemas.microsoft.com/office/powerpoint/2010/main" val="217981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hlinkClick r:id="rId2"/>
              </a:rPr>
              <a:t>https://www.apolonio.com/presentations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4098" name="Picture 2" descr="\\BUNKER\larry\rtl\install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3389313"/>
            <a:ext cx="150812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57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hlinkClick r:id="rId2"/>
              </a:rPr>
              <a:t>https://www.apolonio.com/presentations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3546475"/>
            <a:ext cx="16891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21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https://www.meetup.com/Tukwila-Maker-User-Group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3074" name="Picture 2" descr="\\BUNKER\larry\rtl\meet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38" y="3573463"/>
            <a:ext cx="1692275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46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ranous.wordpress.com/rtl-sdr4linux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>
                <a:hlinkClick r:id="rId3"/>
              </a:rPr>
              <a:t>https://</a:t>
            </a:r>
            <a:r>
              <a:rPr lang="en-US" smtClean="0">
                <a:hlinkClick r:id="rId3"/>
              </a:rPr>
              <a:t>github.com/cjcliffe/CubicSDR/wiki/Build-Linux</a:t>
            </a:r>
            <a:endParaRPr lang="en-US" smtClean="0"/>
          </a:p>
          <a:p>
            <a:pPr marL="6858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7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dirty="0"/>
              <a:t>This is a follow up from last years presentation on 433Mhz and </a:t>
            </a:r>
            <a:r>
              <a:rPr lang="en-US" dirty="0" err="1"/>
              <a:t>IoT</a:t>
            </a:r>
            <a:r>
              <a:rPr lang="en-US" dirty="0"/>
              <a:t> devices. I was showing how to get the codes sent from devices and it piqued some people's interest in software defined radio.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Today any person can purchase a $25 device and with a laptop begin exploring the addicting hobby of software defined radio, so I will go through what it is and getting started yourself on sniffing the airwaves. Then we will have fun with some examples and eavesdrop on some </a:t>
            </a:r>
            <a:r>
              <a:rPr lang="en-US" dirty="0" err="1"/>
              <a:t>rf</a:t>
            </a:r>
            <a:r>
              <a:rPr lang="en-US" dirty="0"/>
              <a:t> devices.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448050"/>
            <a:ext cx="6777317" cy="2384579"/>
          </a:xfrm>
        </p:spPr>
        <p:txBody>
          <a:bodyPr/>
          <a:lstStyle/>
          <a:p>
            <a:pPr marL="68580" indent="0" algn="ctr">
              <a:buNone/>
            </a:pPr>
            <a:r>
              <a:rPr lang="en-US" dirty="0" smtClean="0"/>
              <a:t>Larry Apolonio</a:t>
            </a:r>
          </a:p>
          <a:p>
            <a:pPr marL="68580" indent="0" algn="ctr">
              <a:buNone/>
            </a:pPr>
            <a:r>
              <a:rPr lang="en-US" dirty="0" err="1" smtClean="0">
                <a:hlinkClick r:id="rId2"/>
              </a:rPr>
              <a:t>larry@apolonio.tech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Whoami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My name is Larry Apolonio</a:t>
            </a:r>
            <a:endParaRPr lang="en-US" dirty="0"/>
          </a:p>
          <a:p>
            <a:r>
              <a:rPr lang="en-US" dirty="0" smtClean="0"/>
              <a:t>I work for the Port of Seattle as a Linux Server Engineer</a:t>
            </a:r>
          </a:p>
          <a:p>
            <a:r>
              <a:rPr lang="en-US" dirty="0" smtClean="0"/>
              <a:t>My focus strengths are Linux and Networking.</a:t>
            </a:r>
          </a:p>
          <a:p>
            <a:r>
              <a:rPr lang="en-US" dirty="0" smtClean="0"/>
              <a:t>I do this maker stuff for fun and I like to share what I have discovered.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 am not a radio guy, I don’t even have an amateur radio license. 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 just eavesdrop, and according to people who I know that do radio for a living, listening on unencrypted radios is legal.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Past/Present/Future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– I year ago people showed interest in SDR when I sniffed 433mhz devices</a:t>
            </a:r>
          </a:p>
          <a:p>
            <a:r>
              <a:rPr lang="en-US" dirty="0" smtClean="0"/>
              <a:t>Present – I did a bit more with SDR, listen in on audio, and understand some protocols better.</a:t>
            </a:r>
          </a:p>
          <a:p>
            <a:r>
              <a:rPr lang="en-US" dirty="0" smtClean="0"/>
              <a:t>Future – Sniff 433mhz devices directly to Linux computer rather than through a microcontroller.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6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Always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550" y="2324100"/>
            <a:ext cx="6035913" cy="3508375"/>
          </a:xfrm>
        </p:spPr>
      </p:pic>
    </p:spTree>
    <p:extLst>
      <p:ext uri="{BB962C8B-B14F-4D97-AF65-F5344CB8AC3E}">
        <p14:creationId xmlns:p14="http://schemas.microsoft.com/office/powerpoint/2010/main" val="15369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to FM Radio</a:t>
            </a:r>
          </a:p>
          <a:p>
            <a:r>
              <a:rPr lang="en-US" dirty="0" smtClean="0"/>
              <a:t>Listening to FRS and old school </a:t>
            </a:r>
            <a:r>
              <a:rPr lang="en-US" dirty="0" err="1" smtClean="0"/>
              <a:t>Walkie</a:t>
            </a:r>
            <a:r>
              <a:rPr lang="en-US" dirty="0" smtClean="0"/>
              <a:t> Talkie</a:t>
            </a:r>
          </a:p>
          <a:p>
            <a:r>
              <a:rPr lang="en-US" dirty="0" smtClean="0"/>
              <a:t>Watching Digital signals from devices</a:t>
            </a:r>
          </a:p>
          <a:p>
            <a:r>
              <a:rPr lang="en-US" dirty="0" smtClean="0"/>
              <a:t>Watching Digital devices from airplanes</a:t>
            </a:r>
          </a:p>
        </p:txBody>
      </p:sp>
    </p:spTree>
    <p:extLst>
      <p:ext uri="{BB962C8B-B14F-4D97-AF65-F5344CB8AC3E}">
        <p14:creationId xmlns:p14="http://schemas.microsoft.com/office/powerpoint/2010/main" val="103497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 Radio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youtu.be/nbMTqu42IAs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 descr="C:\Users\larry\OneDrive - Lunakoa LLC\Documents\LinuxFest 2019 Presentation\qrcodes\youtubecubicsd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3427413"/>
            <a:ext cx="150812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7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Walkie</a:t>
            </a:r>
            <a:r>
              <a:rPr lang="en-US" baseline="0" dirty="0" smtClean="0"/>
              <a:t> Talkie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6271</TotalTime>
  <Words>385</Words>
  <Application>Microsoft Office PowerPoint</Application>
  <PresentationFormat>On-screen Show (4:3)</PresentationFormat>
  <Paragraphs>64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Wingdings 2</vt:lpstr>
      <vt:lpstr>Century Gothic</vt:lpstr>
      <vt:lpstr>Austin</vt:lpstr>
      <vt:lpstr>Introduction to Software Defined Radio </vt:lpstr>
      <vt:lpstr>Introduction</vt:lpstr>
      <vt:lpstr>Whoami</vt:lpstr>
      <vt:lpstr>Disclaimer</vt:lpstr>
      <vt:lpstr>Past/Present/Future</vt:lpstr>
      <vt:lpstr>As Always</vt:lpstr>
      <vt:lpstr>Examples of SDR</vt:lpstr>
      <vt:lpstr>FM Radio Example</vt:lpstr>
      <vt:lpstr>Walkie Talkie Example</vt:lpstr>
      <vt:lpstr>433 Mhz Devices</vt:lpstr>
      <vt:lpstr>Airplanes ADS-B</vt:lpstr>
      <vt:lpstr>Other things you can do</vt:lpstr>
      <vt:lpstr>Installation</vt:lpstr>
      <vt:lpstr>Limitation</vt:lpstr>
      <vt:lpstr>Installation</vt:lpstr>
      <vt:lpstr>Presentation Download</vt:lpstr>
      <vt:lpstr>Meetup</vt:lpstr>
      <vt:lpstr>My Resources</vt:lpstr>
      <vt:lpstr>Q &amp; A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A. Apolonio</dc:creator>
  <cp:lastModifiedBy>Larry A. Apolonio</cp:lastModifiedBy>
  <cp:revision>62</cp:revision>
  <dcterms:modified xsi:type="dcterms:W3CDTF">2019-04-28T05:11:08Z</dcterms:modified>
</cp:coreProperties>
</file>