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2"/>
  </p:sldMasterIdLst>
  <p:notesMasterIdLst>
    <p:notesMasterId r:id="rId25"/>
  </p:notesMasterIdLst>
  <p:sldIdLst>
    <p:sldId id="270" r:id="rId3"/>
    <p:sldId id="256" r:id="rId4"/>
    <p:sldId id="257" r:id="rId5"/>
    <p:sldId id="272" r:id="rId6"/>
    <p:sldId id="259" r:id="rId7"/>
    <p:sldId id="279" r:id="rId8"/>
    <p:sldId id="280" r:id="rId9"/>
    <p:sldId id="264" r:id="rId10"/>
    <p:sldId id="281" r:id="rId11"/>
    <p:sldId id="268" r:id="rId12"/>
    <p:sldId id="261" r:id="rId13"/>
    <p:sldId id="282" r:id="rId14"/>
    <p:sldId id="265" r:id="rId15"/>
    <p:sldId id="269" r:id="rId16"/>
    <p:sldId id="283" r:id="rId17"/>
    <p:sldId id="284" r:id="rId18"/>
    <p:sldId id="275" r:id="rId19"/>
    <p:sldId id="276" r:id="rId20"/>
    <p:sldId id="277" r:id="rId21"/>
    <p:sldId id="278" r:id="rId22"/>
    <p:sldId id="273" r:id="rId23"/>
    <p:sldId id="274" r:id="rId2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.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384" autoAdjust="0"/>
  </p:normalViewPr>
  <p:slideViewPr>
    <p:cSldViewPr>
      <p:cViewPr>
        <p:scale>
          <a:sx n="74" d="100"/>
          <a:sy n="74" d="100"/>
        </p:scale>
        <p:origin x="-76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3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C6D3DD33-1C77-4963-91F2-833B8478F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54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861D7-B888-4E58-9449-0462FF56318C}" type="slidenum">
              <a:rPr lang="en-US"/>
              <a:pPr/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to add notes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0AEB6-1D15-4738-BF8C-1B9116A29AE2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en-US"/>
              <a:t>How presentation will benefit audience: Adult learners are more interested in a subject if they know how or why it is important to them.</a:t>
            </a:r>
          </a:p>
          <a:p>
            <a:pPr lvl="1">
              <a:buFontTx/>
              <a:buChar char="•"/>
            </a:pPr>
            <a:r>
              <a:rPr lang="en-US"/>
              <a:t>Presenter’s level of expertise in the subject: Briefly state your credentials in this area, or explain why participants should listen to you.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FB774-2CBA-450F-BEA3-AD79892CB499}" type="slidenum">
              <a:rPr lang="en-US"/>
              <a:pPr/>
              <a:t>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Lesson descriptions should be brief.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364148E-0E63-42EB-BE18-2F6E6BBA5E1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 userDrawn="1"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D3BF0-99ED-4177-9A49-E99EA1D2C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35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2F9A9-E0F8-4D1E-B6DF-36DE2EFF4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154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410D7FE-15A0-490D-957C-537ED04DBB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75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5AE15-FA3C-4B48-B58A-B66292DF1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28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090CA-D5D8-4D58-A3CB-7C25994225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00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CD455-FD93-4C4D-BE1C-F541C8EAE3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28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2DDAB-2A89-4C10-890B-91AE9F344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20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5DFD-1CEE-466C-8186-A858E7059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29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8515-2FBF-4029-9F32-55248CCAD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6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BB04-D831-494D-9EC6-12182BA79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0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03B1F-D7BD-4F3F-86C6-061E6B7D0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13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AA4FAC1-E5EA-4F37-AC9C-EC20A35775C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LinuxFest</a:t>
            </a:r>
            <a:r>
              <a:rPr lang="en-US" dirty="0" smtClean="0"/>
              <a:t> </a:t>
            </a:r>
            <a:r>
              <a:rPr lang="en-US" dirty="0" err="1" smtClean="0"/>
              <a:t>NorthWest</a:t>
            </a:r>
            <a:r>
              <a:rPr lang="en-US" dirty="0" smtClean="0"/>
              <a:t>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56673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Message In A Bottle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33400" y="3179296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Arduino, ESP8266 and 433 </a:t>
            </a:r>
            <a:r>
              <a:rPr lang="en-US" sz="6000" dirty="0" err="1">
                <a:solidFill>
                  <a:schemeClr val="tx2"/>
                </a:solidFill>
              </a:rPr>
              <a:t>Mhz</a:t>
            </a:r>
            <a:r>
              <a:rPr lang="en-US" sz="6000" dirty="0">
                <a:solidFill>
                  <a:schemeClr val="tx2"/>
                </a:solidFill>
              </a:rPr>
              <a:t> Devices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809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2: </a:t>
            </a:r>
            <a:r>
              <a:rPr lang="en-US" dirty="0" smtClean="0"/>
              <a:t>ESP8266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84287"/>
            <a:ext cx="8229600" cy="3746638"/>
          </a:xfrm>
        </p:spPr>
        <p:txBody>
          <a:bodyPr/>
          <a:lstStyle/>
          <a:p>
            <a:r>
              <a:rPr lang="en-US" dirty="0" smtClean="0"/>
              <a:t>It is a microcontroller chip used in a lot of </a:t>
            </a:r>
            <a:r>
              <a:rPr lang="en-US" dirty="0" err="1" smtClean="0"/>
              <a:t>IoT</a:t>
            </a:r>
            <a:r>
              <a:rPr lang="en-US" dirty="0" smtClean="0"/>
              <a:t> Devices</a:t>
            </a:r>
            <a:endParaRPr lang="en-US" dirty="0"/>
          </a:p>
          <a:p>
            <a:r>
              <a:rPr lang="en-US" dirty="0" smtClean="0"/>
              <a:t>You can program it using the Arduino IDE</a:t>
            </a:r>
          </a:p>
          <a:p>
            <a:r>
              <a:rPr lang="en-US" dirty="0" smtClean="0"/>
              <a:t>Comes in several types of Packaging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What is It</a:t>
            </a:r>
            <a:endParaRPr lang="en-US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2: </a:t>
            </a:r>
            <a:r>
              <a:rPr lang="en-US" dirty="0" smtClean="0"/>
              <a:t>Sample Products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1534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ESP8266 to 433Mhz Bridge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 smtClean="0"/>
              <a:t>2: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ESP-01</a:t>
            </a:r>
          </a:p>
          <a:p>
            <a:r>
              <a:rPr lang="en-US" dirty="0" smtClean="0"/>
              <a:t>Node MCU</a:t>
            </a:r>
          </a:p>
          <a:p>
            <a:r>
              <a:rPr lang="en-US" dirty="0" err="1" smtClean="0"/>
              <a:t>Wemos</a:t>
            </a:r>
            <a:r>
              <a:rPr lang="en-US" dirty="0" smtClean="0"/>
              <a:t> D1 Mini</a:t>
            </a:r>
          </a:p>
          <a:p>
            <a:r>
              <a:rPr lang="en-US" dirty="0" smtClean="0"/>
              <a:t>Arduino UNO Shield</a:t>
            </a:r>
          </a:p>
        </p:txBody>
      </p:sp>
    </p:spTree>
    <p:extLst>
      <p:ext uri="{BB962C8B-B14F-4D97-AF65-F5344CB8AC3E}">
        <p14:creationId xmlns:p14="http://schemas.microsoft.com/office/powerpoint/2010/main" val="2709613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2: </a:t>
            </a:r>
            <a:r>
              <a:rPr lang="en-US" dirty="0" smtClean="0"/>
              <a:t>3.3V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ESP8266 (as well as the Raspberry Pi) runs on 3.3V and outputs/inputs on 3.3V</a:t>
            </a:r>
          </a:p>
          <a:p>
            <a:r>
              <a:rPr lang="en-US" dirty="0" smtClean="0"/>
              <a:t>Make sure you have a power supply or voltage regular that is 3.3V</a:t>
            </a:r>
          </a:p>
          <a:p>
            <a:r>
              <a:rPr lang="en-US" dirty="0" smtClean="0"/>
              <a:t>Use a voltage divider, level shifter, or </a:t>
            </a:r>
            <a:r>
              <a:rPr lang="en-US" dirty="0" err="1" smtClean="0"/>
              <a:t>mosfet</a:t>
            </a:r>
            <a:r>
              <a:rPr lang="en-US" dirty="0" smtClean="0"/>
              <a:t> to communicate at 3.3V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3: </a:t>
            </a:r>
            <a:r>
              <a:rPr lang="en-US" dirty="0" smtClean="0"/>
              <a:t>433 </a:t>
            </a:r>
            <a:r>
              <a:rPr lang="en-US" dirty="0" err="1" smtClean="0"/>
              <a:t>Mhz</a:t>
            </a:r>
            <a:r>
              <a:rPr lang="en-US" dirty="0" smtClean="0"/>
              <a:t> Devices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a lot of 433Mhz and 315Mhz Devices that can monitor and do a variety of things in your home.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transmit or receive a code.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may already have some.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3: </a:t>
            </a:r>
            <a:r>
              <a:rPr lang="en-US" dirty="0" smtClean="0"/>
              <a:t>433 </a:t>
            </a:r>
            <a:r>
              <a:rPr lang="en-US" dirty="0" err="1" smtClean="0"/>
              <a:t>Mhz</a:t>
            </a:r>
            <a:r>
              <a:rPr lang="en-US" dirty="0" smtClean="0"/>
              <a:t> Devices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Show Sample of 433 </a:t>
            </a:r>
            <a:r>
              <a:rPr lang="en-US" dirty="0" err="1" smtClean="0"/>
              <a:t>Mhz</a:t>
            </a:r>
            <a:r>
              <a:rPr lang="en-US" dirty="0" smtClean="0"/>
              <a:t>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3: </a:t>
            </a:r>
            <a:r>
              <a:rPr lang="en-US" dirty="0" smtClean="0"/>
              <a:t>433 </a:t>
            </a:r>
            <a:r>
              <a:rPr lang="en-US" dirty="0" err="1" smtClean="0"/>
              <a:t>Mhz</a:t>
            </a:r>
            <a:r>
              <a:rPr lang="en-US" dirty="0" smtClean="0"/>
              <a:t> Devices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Already build, just add battery or plug in.</a:t>
            </a:r>
          </a:p>
          <a:p>
            <a:r>
              <a:rPr lang="en-US" dirty="0" smtClean="0"/>
              <a:t>Low power, will last months</a:t>
            </a:r>
          </a:p>
          <a:p>
            <a:r>
              <a:rPr lang="en-US" dirty="0" smtClean="0"/>
              <a:t>Insecure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 smtClean="0"/>
              <a:t>4: MQTT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Simple protocol for device communication</a:t>
            </a:r>
            <a:endParaRPr lang="en-US" dirty="0"/>
          </a:p>
          <a:p>
            <a:r>
              <a:rPr lang="en-US" dirty="0" smtClean="0"/>
              <a:t>Runs on a lot of things, Arduino, Raspberry Pi, Windows, mobile devices</a:t>
            </a:r>
          </a:p>
          <a:p>
            <a:r>
              <a:rPr lang="en-US" dirty="0" smtClean="0"/>
              <a:t>Fast</a:t>
            </a:r>
          </a:p>
          <a:p>
            <a:r>
              <a:rPr lang="en-US" dirty="0" smtClean="0"/>
              <a:t>Twitter like</a:t>
            </a:r>
          </a:p>
          <a:p>
            <a:pPr lvl="1"/>
            <a:r>
              <a:rPr lang="en-US" dirty="0" smtClean="0"/>
              <a:t>Topics = Hashtag</a:t>
            </a:r>
          </a:p>
          <a:p>
            <a:pPr lvl="1"/>
            <a:r>
              <a:rPr lang="en-US" dirty="0" smtClean="0"/>
              <a:t>Subscribe = Follow</a:t>
            </a:r>
          </a:p>
          <a:p>
            <a:pPr lvl="1"/>
            <a:r>
              <a:rPr lang="en-US" dirty="0" smtClean="0"/>
              <a:t>Tweet = Publish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</a:t>
            </a:r>
            <a:r>
              <a:rPr lang="en-US" dirty="0" smtClean="0"/>
              <a:t>4: MQTT Demonstration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5438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Show Video of MQTT in action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261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</a:t>
            </a:r>
            <a:r>
              <a:rPr lang="en-US" dirty="0" smtClean="0"/>
              <a:t>4: Payload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543800" cy="4411662"/>
          </a:xfrm>
        </p:spPr>
        <p:txBody>
          <a:bodyPr/>
          <a:lstStyle/>
          <a:p>
            <a:r>
              <a:rPr lang="en-US" dirty="0" smtClean="0"/>
              <a:t>You can send different types of data</a:t>
            </a:r>
          </a:p>
          <a:p>
            <a:pPr lvl="1"/>
            <a:r>
              <a:rPr lang="en-US" sz="2200" dirty="0" smtClean="0"/>
              <a:t>Integers</a:t>
            </a:r>
          </a:p>
          <a:p>
            <a:pPr lvl="1"/>
            <a:r>
              <a:rPr lang="en-US" sz="2200" dirty="0" smtClean="0"/>
              <a:t>Text</a:t>
            </a:r>
          </a:p>
          <a:p>
            <a:pPr lvl="1"/>
            <a:r>
              <a:rPr lang="en-US" sz="2200" dirty="0" smtClean="0"/>
              <a:t>Binaries (Images)</a:t>
            </a:r>
          </a:p>
          <a:p>
            <a:r>
              <a:rPr lang="en-US" dirty="0" smtClean="0"/>
              <a:t>Make sure your devices can handle what you are sending</a:t>
            </a:r>
          </a:p>
          <a:p>
            <a:r>
              <a:rPr lang="en-US" dirty="0" smtClean="0"/>
              <a:t>Sample codes sends strings less then 126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1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en-US" sz="3900" b="0" i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Arduino, ESP8266 and 433 </a:t>
            </a:r>
            <a:r>
              <a:rPr lang="en-US" sz="3900" b="0" i="0" dirty="0" err="1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Mhz</a:t>
            </a:r>
            <a:r>
              <a:rPr lang="en-US" sz="3900" b="0" i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Devices</a:t>
            </a:r>
            <a:endParaRPr lang="en-US" sz="3900" b="0" i="0" dirty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048000"/>
            <a:ext cx="6248400" cy="2362200"/>
          </a:xfrm>
        </p:spPr>
        <p:txBody>
          <a:bodyPr/>
          <a:lstStyle/>
          <a:p>
            <a:r>
              <a:rPr lang="en-US" dirty="0"/>
              <a:t>Presented by</a:t>
            </a:r>
          </a:p>
          <a:p>
            <a:r>
              <a:rPr lang="en-US" dirty="0" smtClean="0"/>
              <a:t>Larry Apolonio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</a:t>
            </a:r>
            <a:r>
              <a:rPr lang="en-US" baseline="0" dirty="0" smtClean="0"/>
              <a:t>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https://www.apolonio.com/presentations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6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r>
              <a:rPr lang="en-US" dirty="0" err="1" smtClean="0"/>
              <a:t>LinuxFest</a:t>
            </a:r>
            <a:r>
              <a:rPr lang="en-US" dirty="0" smtClean="0"/>
              <a:t> 2018.</a:t>
            </a:r>
            <a:endParaRPr lang="en-US" dirty="0"/>
          </a:p>
          <a:p>
            <a:r>
              <a:rPr lang="en-US" dirty="0" smtClean="0"/>
              <a:t>Presentation is on Arduino, ESP8266, 433Mhz devices, and MQTT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Whoami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My name is Larry Apolonio</a:t>
            </a:r>
            <a:endParaRPr lang="en-US" dirty="0"/>
          </a:p>
          <a:p>
            <a:r>
              <a:rPr lang="en-US" dirty="0" smtClean="0"/>
              <a:t>Did several presentations </a:t>
            </a:r>
          </a:p>
          <a:p>
            <a:r>
              <a:rPr lang="en-US" dirty="0"/>
              <a:t>Day </a:t>
            </a:r>
            <a:r>
              <a:rPr lang="en-US" dirty="0" smtClean="0"/>
              <a:t>job I manage Linux Server.</a:t>
            </a:r>
          </a:p>
          <a:p>
            <a:r>
              <a:rPr lang="en-US" dirty="0" smtClean="0"/>
              <a:t>I do this maker stuff for fun and I like to share what I have discovered.</a:t>
            </a:r>
          </a:p>
          <a:p>
            <a:r>
              <a:rPr lang="en-US" dirty="0" smtClean="0"/>
              <a:t>I don’t do this professionally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9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</a:t>
            </a:r>
            <a:r>
              <a:rPr lang="en-US" dirty="0"/>
              <a:t>Outline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02125"/>
          </a:xfrm>
        </p:spPr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1: </a:t>
            </a:r>
            <a:r>
              <a:rPr lang="en-US" dirty="0" smtClean="0"/>
              <a:t>Arduino</a:t>
            </a:r>
            <a:endParaRPr lang="en-US" dirty="0"/>
          </a:p>
          <a:p>
            <a:pPr lvl="1"/>
            <a:r>
              <a:rPr lang="en-US" dirty="0" smtClean="0"/>
              <a:t>Programming Environment</a:t>
            </a:r>
            <a:endParaRPr lang="en-US" dirty="0"/>
          </a:p>
          <a:p>
            <a:r>
              <a:rPr lang="en-US" dirty="0" smtClean="0"/>
              <a:t>Topic </a:t>
            </a:r>
            <a:r>
              <a:rPr lang="en-US" dirty="0"/>
              <a:t>2: </a:t>
            </a:r>
            <a:r>
              <a:rPr lang="en-US" dirty="0" smtClean="0"/>
              <a:t>ESP8266</a:t>
            </a:r>
            <a:endParaRPr lang="en-US" dirty="0"/>
          </a:p>
          <a:p>
            <a:pPr lvl="1"/>
            <a:r>
              <a:rPr lang="en-US" dirty="0" smtClean="0"/>
              <a:t>Microcontroller that connects to </a:t>
            </a:r>
            <a:r>
              <a:rPr lang="en-US" dirty="0" err="1" smtClean="0"/>
              <a:t>Wifi</a:t>
            </a:r>
            <a:r>
              <a:rPr lang="en-US" dirty="0" smtClean="0"/>
              <a:t> Network</a:t>
            </a:r>
            <a:endParaRPr lang="en-US" dirty="0"/>
          </a:p>
          <a:p>
            <a:r>
              <a:rPr lang="en-US" dirty="0" smtClean="0"/>
              <a:t>Topic </a:t>
            </a:r>
            <a:r>
              <a:rPr lang="en-US" dirty="0"/>
              <a:t>3: </a:t>
            </a:r>
            <a:r>
              <a:rPr lang="en-US" dirty="0" smtClean="0"/>
              <a:t>433 </a:t>
            </a:r>
            <a:r>
              <a:rPr lang="en-US" dirty="0" err="1" smtClean="0"/>
              <a:t>Mhz</a:t>
            </a:r>
            <a:r>
              <a:rPr lang="en-US" dirty="0" smtClean="0"/>
              <a:t> Devices</a:t>
            </a:r>
            <a:endParaRPr lang="en-US" dirty="0"/>
          </a:p>
          <a:p>
            <a:pPr lvl="1"/>
            <a:r>
              <a:rPr lang="en-US" dirty="0" smtClean="0"/>
              <a:t>Inexpensive Wireless Devices</a:t>
            </a:r>
          </a:p>
          <a:p>
            <a:r>
              <a:rPr lang="en-US" dirty="0" smtClean="0"/>
              <a:t>Topic 4: MQTT Protocol</a:t>
            </a:r>
          </a:p>
          <a:p>
            <a:pPr lvl="1"/>
            <a:r>
              <a:rPr lang="en-US" dirty="0" smtClean="0"/>
              <a:t>Simple protocol for device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1: Arduino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4038600" cy="35385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Definition from the web site – “Arduino is an open-source electronics platform based on easy-to-use hardware and software. It's intended for anyone making interactive projects.”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3048000"/>
            <a:ext cx="3526518" cy="2569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57200" y="1676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What is It</a:t>
            </a: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660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What it is to me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My definition – “A cool kit that enables you to build your own electronics easily”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581400" y="3116149"/>
            <a:ext cx="4114800" cy="3131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403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1: Show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64293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Show example of </a:t>
            </a:r>
            <a:r>
              <a:rPr lang="en-US" dirty="0" err="1" smtClean="0"/>
              <a:t>Arudino</a:t>
            </a:r>
            <a:r>
              <a:rPr lang="en-US" dirty="0" smtClean="0"/>
              <a:t> IDE in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1: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Versions matter, the sketches in this presentation were based on</a:t>
            </a:r>
          </a:p>
          <a:p>
            <a:r>
              <a:rPr lang="en-US" dirty="0" smtClean="0"/>
              <a:t>Arduino 1.8.5</a:t>
            </a:r>
          </a:p>
          <a:p>
            <a:r>
              <a:rPr lang="en-US" smtClean="0"/>
              <a:t>ESP8266 2.3.0</a:t>
            </a:r>
            <a:endParaRPr lang="en-US" dirty="0" smtClean="0"/>
          </a:p>
          <a:p>
            <a:r>
              <a:rPr lang="en-US" dirty="0" err="1" smtClean="0"/>
              <a:t>rc</a:t>
            </a:r>
            <a:r>
              <a:rPr lang="en-US" dirty="0" smtClean="0"/>
              <a:t>-switch 2.6.2</a:t>
            </a:r>
          </a:p>
          <a:p>
            <a:r>
              <a:rPr lang="en-US" dirty="0" smtClean="0"/>
              <a:t>MQTT 1.10.1</a:t>
            </a:r>
          </a:p>
          <a:p>
            <a:r>
              <a:rPr lang="en-US" dirty="0" smtClean="0"/>
              <a:t>ESP8266 </a:t>
            </a:r>
            <a:r>
              <a:rPr lang="en-US" dirty="0" err="1" smtClean="0"/>
              <a:t>oled</a:t>
            </a:r>
            <a:r>
              <a:rPr lang="en-US" dirty="0" smtClean="0"/>
              <a:t> driver for SSD1306 2.0.2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99425"/>
      </p:ext>
    </p:extLst>
  </p:cSld>
  <p:clrMapOvr>
    <a:masterClrMapping/>
  </p:clrMapOvr>
</p:sld>
</file>

<file path=ppt/theme/theme1.xml><?xml version="1.0" encoding="utf-8"?>
<a:theme xmlns:a="http://schemas.openxmlformats.org/drawingml/2006/main" name="TrainingPres1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291BE7-26FF-4D3F-8918-EB7A161581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TrainingPres1</Template>
  <TotalTime>1049</TotalTime>
  <Words>558</Words>
  <Application>Microsoft Office PowerPoint</Application>
  <PresentationFormat>On-screen Show (4:3)</PresentationFormat>
  <Paragraphs>96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TrainingPres1</vt:lpstr>
      <vt:lpstr>LinuxFest NorthWest 2018</vt:lpstr>
      <vt:lpstr>Arduino, ESP8266 and 433 Mhz Devices</vt:lpstr>
      <vt:lpstr>Introduction</vt:lpstr>
      <vt:lpstr>Whoami</vt:lpstr>
      <vt:lpstr>Presentation Outline</vt:lpstr>
      <vt:lpstr>Topic 1: Arduino</vt:lpstr>
      <vt:lpstr>Topic 1: What it is to me</vt:lpstr>
      <vt:lpstr>Topic 1: Show</vt:lpstr>
      <vt:lpstr>Topic 1: Version</vt:lpstr>
      <vt:lpstr>Topic 2: ESP8266</vt:lpstr>
      <vt:lpstr>Topic 2: Sample Products</vt:lpstr>
      <vt:lpstr>Topic 2: Packages</vt:lpstr>
      <vt:lpstr>Topic 2: 3.3V</vt:lpstr>
      <vt:lpstr>Topic 3: 433 Mhz Devices</vt:lpstr>
      <vt:lpstr>Topic 3: 433 Mhz Devices</vt:lpstr>
      <vt:lpstr>Topic 3: 433 Mhz Devices</vt:lpstr>
      <vt:lpstr>Topic 4: MQTT</vt:lpstr>
      <vt:lpstr>Lesson 4: MQTT Demonstration</vt:lpstr>
      <vt:lpstr>Lesson 4: Payload</vt:lpstr>
      <vt:lpstr>Putting it all Together</vt:lpstr>
      <vt:lpstr>Security Implications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Training Presentation</dc:title>
  <dc:creator>Larry A. Apolonio</dc:creator>
  <cp:lastModifiedBy>Larry A. Apolonio</cp:lastModifiedBy>
  <cp:revision>19</cp:revision>
  <dcterms:created xsi:type="dcterms:W3CDTF">2018-03-01T07:26:24Z</dcterms:created>
  <dcterms:modified xsi:type="dcterms:W3CDTF">2018-04-29T15:01:14Z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</Properties>
</file>